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sldIdLst>
    <p:sldId id="256" r:id="rId2"/>
    <p:sldId id="259" r:id="rId3"/>
    <p:sldId id="257" r:id="rId4"/>
    <p:sldId id="258"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323E40-1ECF-4E23-8877-1ED714F4381F}" v="333" dt="2021-06-28T23:54:47.9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6/28/2021</a:t>
            </a:fld>
            <a:endParaRPr lang="en-US"/>
          </a:p>
        </p:txBody>
      </p:sp>
      <p:sp>
        <p:nvSpPr>
          <p:cNvPr id="5" name="Footer Placeholder 4"/>
          <p:cNvSpPr>
            <a:spLocks noGrp="1"/>
          </p:cNvSpPr>
          <p:nvPr>
            <p:ph type="ftr" sz="quarter" idx="11"/>
          </p:nvPr>
        </p:nvSpPr>
        <p:spPr/>
        <p:txBody>
          <a:bodyPr/>
          <a:lstStyle/>
          <a:p>
            <a:r>
              <a:rPr lang="en-US"/>
              <a:t>Aqua Nature</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6/28/2021</a:t>
            </a:fld>
            <a:endParaRPr lang="en-US"/>
          </a:p>
        </p:txBody>
      </p:sp>
      <p:sp>
        <p:nvSpPr>
          <p:cNvPr id="5" name="Footer Placeholder 4"/>
          <p:cNvSpPr>
            <a:spLocks noGrp="1"/>
          </p:cNvSpPr>
          <p:nvPr>
            <p:ph type="ftr" sz="quarter" idx="11"/>
          </p:nvPr>
        </p:nvSpPr>
        <p:spPr/>
        <p:txBody>
          <a:bodyPr/>
          <a:lstStyle/>
          <a:p>
            <a:r>
              <a:rPr lang="en-US"/>
              <a:t>Aqua Nature</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6/28/2021</a:t>
            </a:fld>
            <a:endParaRPr lang="en-US"/>
          </a:p>
        </p:txBody>
      </p:sp>
      <p:sp>
        <p:nvSpPr>
          <p:cNvPr id="5" name="Footer Placeholder 4"/>
          <p:cNvSpPr>
            <a:spLocks noGrp="1"/>
          </p:cNvSpPr>
          <p:nvPr>
            <p:ph type="ftr" sz="quarter" idx="11"/>
          </p:nvPr>
        </p:nvSpPr>
        <p:spPr/>
        <p:txBody>
          <a:bodyPr/>
          <a:lstStyle/>
          <a:p>
            <a:r>
              <a:rPr lang="en-US"/>
              <a:t>Aqua Nature</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6/28/2021</a:t>
            </a:fld>
            <a:endParaRPr lang="en-US"/>
          </a:p>
        </p:txBody>
      </p:sp>
      <p:sp>
        <p:nvSpPr>
          <p:cNvPr id="5" name="Footer Placeholder 4"/>
          <p:cNvSpPr>
            <a:spLocks noGrp="1"/>
          </p:cNvSpPr>
          <p:nvPr>
            <p:ph type="ftr" sz="quarter" idx="11"/>
          </p:nvPr>
        </p:nvSpPr>
        <p:spPr/>
        <p:txBody>
          <a:bodyPr/>
          <a:lstStyle/>
          <a:p>
            <a:r>
              <a:rPr lang="en-US"/>
              <a:t>Aqua Nature</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6/28/2021</a:t>
            </a:fld>
            <a:endParaRPr lang="en-US"/>
          </a:p>
        </p:txBody>
      </p:sp>
      <p:sp>
        <p:nvSpPr>
          <p:cNvPr id="5" name="Footer Placeholder 4"/>
          <p:cNvSpPr>
            <a:spLocks noGrp="1"/>
          </p:cNvSpPr>
          <p:nvPr>
            <p:ph type="ftr" sz="quarter" idx="11"/>
          </p:nvPr>
        </p:nvSpPr>
        <p:spPr/>
        <p:txBody>
          <a:bodyPr/>
          <a:lstStyle/>
          <a:p>
            <a:r>
              <a:rPr lang="en-US"/>
              <a:t>Aqua Nature</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6/28/2021</a:t>
            </a:fld>
            <a:endParaRPr lang="en-US"/>
          </a:p>
        </p:txBody>
      </p:sp>
      <p:sp>
        <p:nvSpPr>
          <p:cNvPr id="6" name="Footer Placeholder 5"/>
          <p:cNvSpPr>
            <a:spLocks noGrp="1"/>
          </p:cNvSpPr>
          <p:nvPr>
            <p:ph type="ftr" sz="quarter" idx="11"/>
          </p:nvPr>
        </p:nvSpPr>
        <p:spPr/>
        <p:txBody>
          <a:bodyPr/>
          <a:lstStyle/>
          <a:p>
            <a:r>
              <a:rPr lang="en-US"/>
              <a:t>Aqua Nature</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6/28/2021</a:t>
            </a:fld>
            <a:endParaRPr lang="en-US"/>
          </a:p>
        </p:txBody>
      </p:sp>
      <p:sp>
        <p:nvSpPr>
          <p:cNvPr id="8" name="Footer Placeholder 7"/>
          <p:cNvSpPr>
            <a:spLocks noGrp="1"/>
          </p:cNvSpPr>
          <p:nvPr>
            <p:ph type="ftr" sz="quarter" idx="11"/>
          </p:nvPr>
        </p:nvSpPr>
        <p:spPr/>
        <p:txBody>
          <a:bodyPr/>
          <a:lstStyle/>
          <a:p>
            <a:r>
              <a:rPr lang="en-US"/>
              <a:t>Aqua Nature</a:t>
            </a:r>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6/28/2021</a:t>
            </a:fld>
            <a:endParaRPr lang="en-US"/>
          </a:p>
        </p:txBody>
      </p:sp>
      <p:sp>
        <p:nvSpPr>
          <p:cNvPr id="4" name="Footer Placeholder 3"/>
          <p:cNvSpPr>
            <a:spLocks noGrp="1"/>
          </p:cNvSpPr>
          <p:nvPr>
            <p:ph type="ftr" sz="quarter" idx="11"/>
          </p:nvPr>
        </p:nvSpPr>
        <p:spPr/>
        <p:txBody>
          <a:bodyPr/>
          <a:lstStyle/>
          <a:p>
            <a:r>
              <a:rPr lang="en-US"/>
              <a:t>Aqua Nature</a:t>
            </a:r>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6/28/2021</a:t>
            </a:fld>
            <a:endParaRPr lang="en-US"/>
          </a:p>
        </p:txBody>
      </p:sp>
      <p:sp>
        <p:nvSpPr>
          <p:cNvPr id="3" name="Footer Placeholder 2"/>
          <p:cNvSpPr>
            <a:spLocks noGrp="1"/>
          </p:cNvSpPr>
          <p:nvPr>
            <p:ph type="ftr" sz="quarter" idx="11"/>
          </p:nvPr>
        </p:nvSpPr>
        <p:spPr/>
        <p:txBody>
          <a:bodyPr/>
          <a:lstStyle/>
          <a:p>
            <a:r>
              <a:rPr lang="en-US"/>
              <a:t>Aqua Nature</a:t>
            </a:r>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6/28/2021</a:t>
            </a:fld>
            <a:endParaRPr lang="en-US"/>
          </a:p>
        </p:txBody>
      </p:sp>
      <p:sp>
        <p:nvSpPr>
          <p:cNvPr id="6" name="Footer Placeholder 5"/>
          <p:cNvSpPr>
            <a:spLocks noGrp="1"/>
          </p:cNvSpPr>
          <p:nvPr>
            <p:ph type="ftr" sz="quarter" idx="11"/>
          </p:nvPr>
        </p:nvSpPr>
        <p:spPr/>
        <p:txBody>
          <a:bodyPr/>
          <a:lstStyle/>
          <a:p>
            <a:r>
              <a:rPr lang="en-US"/>
              <a:t>Aqua Nature</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6/28/2021</a:t>
            </a:fld>
            <a:endParaRPr lang="en-US"/>
          </a:p>
        </p:txBody>
      </p:sp>
      <p:sp>
        <p:nvSpPr>
          <p:cNvPr id="6" name="Footer Placeholder 5"/>
          <p:cNvSpPr>
            <a:spLocks noGrp="1"/>
          </p:cNvSpPr>
          <p:nvPr>
            <p:ph type="ftr" sz="quarter" idx="11"/>
          </p:nvPr>
        </p:nvSpPr>
        <p:spPr/>
        <p:txBody>
          <a:bodyPr/>
          <a:lstStyle/>
          <a:p>
            <a:r>
              <a:rPr lang="en-US"/>
              <a:t>Aqua Nature</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6/28/2021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Aqua Nature</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347D6575-0B06-40B2-9D0F-298202F6BC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c 10">
            <a:extLst>
              <a:ext uri="{FF2B5EF4-FFF2-40B4-BE49-F238E27FC236}">
                <a16:creationId xmlns:a16="http://schemas.microsoft.com/office/drawing/2014/main" id="{E2B33195-5BCA-4BB7-A82D-673952268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604789">
            <a:off x="675639" y="775849"/>
            <a:ext cx="2987899" cy="2987899"/>
          </a:xfrm>
          <a:prstGeom prst="arc">
            <a:avLst>
              <a:gd name="adj1" fmla="val 14455503"/>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ctrTitle"/>
          </p:nvPr>
        </p:nvSpPr>
        <p:spPr>
          <a:xfrm>
            <a:off x="892818" y="1370171"/>
            <a:ext cx="5085580" cy="2387600"/>
          </a:xfrm>
        </p:spPr>
        <p:txBody>
          <a:bodyPr>
            <a:normAutofit/>
          </a:bodyPr>
          <a:lstStyle/>
          <a:p>
            <a:pPr algn="l"/>
            <a:r>
              <a:rPr lang="en-US">
                <a:solidFill>
                  <a:schemeClr val="bg1"/>
                </a:solidFill>
                <a:cs typeface="Calibri Light"/>
              </a:rPr>
              <a:t>Aqua Nature</a:t>
            </a:r>
            <a:endParaRPr lang="en-US">
              <a:solidFill>
                <a:schemeClr val="bg1"/>
              </a:solidFill>
            </a:endParaRPr>
          </a:p>
        </p:txBody>
      </p:sp>
      <p:sp>
        <p:nvSpPr>
          <p:cNvPr id="3" name="Subtitle 2"/>
          <p:cNvSpPr>
            <a:spLocks noGrp="1"/>
          </p:cNvSpPr>
          <p:nvPr>
            <p:ph type="subTitle" idx="1"/>
          </p:nvPr>
        </p:nvSpPr>
        <p:spPr>
          <a:xfrm>
            <a:off x="892818" y="3849845"/>
            <a:ext cx="5085580" cy="1881751"/>
          </a:xfrm>
        </p:spPr>
        <p:txBody>
          <a:bodyPr>
            <a:normAutofit/>
          </a:bodyPr>
          <a:lstStyle/>
          <a:p>
            <a:pPr algn="l"/>
            <a:endParaRPr lang="en-US">
              <a:solidFill>
                <a:schemeClr val="bg1"/>
              </a:solidFill>
            </a:endParaRPr>
          </a:p>
        </p:txBody>
      </p:sp>
      <p:sp>
        <p:nvSpPr>
          <p:cNvPr id="14" name="Oval 12">
            <a:extLst>
              <a:ext uri="{FF2B5EF4-FFF2-40B4-BE49-F238E27FC236}">
                <a16:creationId xmlns:a16="http://schemas.microsoft.com/office/drawing/2014/main" id="{CF8AD9F3-9AF6-494F-83A3-2F6775639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9802" y="832686"/>
            <a:ext cx="1104943" cy="10749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4" descr="Text&#10;&#10;Description automatically generated">
            <a:extLst>
              <a:ext uri="{FF2B5EF4-FFF2-40B4-BE49-F238E27FC236}">
                <a16:creationId xmlns:a16="http://schemas.microsoft.com/office/drawing/2014/main" id="{235F8CAB-8DF0-4F89-B760-EE2029A15A1D}"/>
              </a:ext>
            </a:extLst>
          </p:cNvPr>
          <p:cNvPicPr>
            <a:picLocks noChangeAspect="1"/>
          </p:cNvPicPr>
          <p:nvPr/>
        </p:nvPicPr>
        <p:blipFill rotWithShape="1">
          <a:blip r:embed="rId2"/>
          <a:srcRect r="2" b="2"/>
          <a:stretch/>
        </p:blipFill>
        <p:spPr>
          <a:xfrm>
            <a:off x="6520859" y="795510"/>
            <a:ext cx="5137520" cy="5137520"/>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16" name="Rectangle 14">
            <a:extLst>
              <a:ext uri="{FF2B5EF4-FFF2-40B4-BE49-F238E27FC236}">
                <a16:creationId xmlns:a16="http://schemas.microsoft.com/office/drawing/2014/main" id="{0DA5DB8B-7E5C-4ABC-8069-A9A8806F3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82154" y="4925384"/>
            <a:ext cx="876704" cy="876704"/>
          </a:xfrm>
          <a:prstGeom prst="rect">
            <a:avLst/>
          </a:prstGeom>
          <a:noFill/>
          <a:ln w="127000">
            <a:solidFill>
              <a:schemeClr val="accent4"/>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picture containing text&#10;&#10;Description automatically generated">
            <a:extLst>
              <a:ext uri="{FF2B5EF4-FFF2-40B4-BE49-F238E27FC236}">
                <a16:creationId xmlns:a16="http://schemas.microsoft.com/office/drawing/2014/main" id="{5A8680D1-7BFE-484E-B84E-DA4B5EB668D2}"/>
              </a:ext>
            </a:extLst>
          </p:cNvPr>
          <p:cNvPicPr>
            <a:picLocks noChangeAspect="1"/>
          </p:cNvPicPr>
          <p:nvPr/>
        </p:nvPicPr>
        <p:blipFill rotWithShape="1">
          <a:blip r:embed="rId2">
            <a:alphaModFix amt="40000"/>
          </a:blip>
          <a:srcRect l="14094" r="3656" b="-1"/>
          <a:stretch/>
        </p:blipFill>
        <p:spPr>
          <a:xfrm>
            <a:off x="20" y="10"/>
            <a:ext cx="8450297" cy="6857990"/>
          </a:xfrm>
          <a:prstGeom prst="rect">
            <a:avLst/>
          </a:prstGeom>
        </p:spPr>
      </p:pic>
      <p:sp>
        <p:nvSpPr>
          <p:cNvPr id="2" name="Title 1">
            <a:extLst>
              <a:ext uri="{FF2B5EF4-FFF2-40B4-BE49-F238E27FC236}">
                <a16:creationId xmlns:a16="http://schemas.microsoft.com/office/drawing/2014/main" id="{0941A323-36E9-455E-B773-AD291F582823}"/>
              </a:ext>
            </a:extLst>
          </p:cNvPr>
          <p:cNvSpPr>
            <a:spLocks noGrp="1"/>
          </p:cNvSpPr>
          <p:nvPr>
            <p:ph type="title"/>
          </p:nvPr>
        </p:nvSpPr>
        <p:spPr>
          <a:xfrm>
            <a:off x="838201" y="365125"/>
            <a:ext cx="5251316" cy="1627636"/>
          </a:xfrm>
        </p:spPr>
        <p:txBody>
          <a:bodyPr>
            <a:normAutofit/>
          </a:bodyPr>
          <a:lstStyle/>
          <a:p>
            <a:r>
              <a:rPr lang="en-US">
                <a:solidFill>
                  <a:srgbClr val="FFFFFF"/>
                </a:solidFill>
                <a:cs typeface="Calibri Light"/>
              </a:rPr>
              <a:t>Conclusion</a:t>
            </a:r>
            <a:endParaRPr lang="en-US">
              <a:solidFill>
                <a:srgbClr val="FFFFFF"/>
              </a:solidFill>
            </a:endParaRPr>
          </a:p>
        </p:txBody>
      </p:sp>
      <p:sp>
        <p:nvSpPr>
          <p:cNvPr id="3" name="Content Placeholder 2">
            <a:extLst>
              <a:ext uri="{FF2B5EF4-FFF2-40B4-BE49-F238E27FC236}">
                <a16:creationId xmlns:a16="http://schemas.microsoft.com/office/drawing/2014/main" id="{15DB5C24-E0C3-4E40-9139-ECB028817AF5}"/>
              </a:ext>
            </a:extLst>
          </p:cNvPr>
          <p:cNvSpPr>
            <a:spLocks noGrp="1"/>
          </p:cNvSpPr>
          <p:nvPr>
            <p:ph idx="1"/>
          </p:nvPr>
        </p:nvSpPr>
        <p:spPr>
          <a:xfrm>
            <a:off x="838200" y="2219785"/>
            <a:ext cx="4619621" cy="3957178"/>
          </a:xfrm>
        </p:spPr>
        <p:txBody>
          <a:bodyPr vert="horz" lIns="91440" tIns="45720" rIns="91440" bIns="45720" rtlCol="0">
            <a:normAutofit/>
          </a:bodyPr>
          <a:lstStyle/>
          <a:p>
            <a:r>
              <a:rPr lang="en-US" sz="2000" b="1">
                <a:solidFill>
                  <a:srgbClr val="FFFFFF"/>
                </a:solidFill>
                <a:ea typeface="+mn-lt"/>
                <a:cs typeface="+mn-lt"/>
              </a:rPr>
              <a:t>In conclusion</a:t>
            </a:r>
            <a:r>
              <a:rPr lang="en-US" sz="2000">
                <a:solidFill>
                  <a:srgbClr val="FFFFFF"/>
                </a:solidFill>
                <a:ea typeface="+mn-lt"/>
                <a:cs typeface="+mn-lt"/>
              </a:rPr>
              <a:t>, I think we could have done better. We didn’t organize our time well, because of the exams. Another thing was that it was the end of school, we had a lot of work to do for school. But we managed to do somethings that we think is well build and will work to influence people’s view on animal species and Bulgarian waters- rivers, sea and lakes. </a:t>
            </a:r>
            <a:endParaRPr lang="en-US" sz="2000">
              <a:solidFill>
                <a:srgbClr val="FFFFFF"/>
              </a:solidFill>
            </a:endParaRPr>
          </a:p>
        </p:txBody>
      </p:sp>
      <p:pic>
        <p:nvPicPr>
          <p:cNvPr id="7" name="Picture 7" descr="Icon&#10;&#10;Description automatically generated">
            <a:extLst>
              <a:ext uri="{FF2B5EF4-FFF2-40B4-BE49-F238E27FC236}">
                <a16:creationId xmlns:a16="http://schemas.microsoft.com/office/drawing/2014/main" id="{02DBBE32-5F8D-48E7-87E8-9ED09477CA6B}"/>
              </a:ext>
            </a:extLst>
          </p:cNvPr>
          <p:cNvPicPr>
            <a:picLocks noChangeAspect="1"/>
          </p:cNvPicPr>
          <p:nvPr/>
        </p:nvPicPr>
        <p:blipFill rotWithShape="1">
          <a:blip r:embed="rId3"/>
          <a:srcRect t="225" r="1" b="5753"/>
          <a:stretch/>
        </p:blipFill>
        <p:spPr>
          <a:xfrm>
            <a:off x="6225997"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Footer Placeholder 3">
            <a:extLst>
              <a:ext uri="{FF2B5EF4-FFF2-40B4-BE49-F238E27FC236}">
                <a16:creationId xmlns:a16="http://schemas.microsoft.com/office/drawing/2014/main" id="{30AB79A5-C035-4DFA-97CC-DA464EE67E51}"/>
              </a:ext>
            </a:extLst>
          </p:cNvPr>
          <p:cNvSpPr>
            <a:spLocks noGrp="1"/>
          </p:cNvSpPr>
          <p:nvPr>
            <p:ph type="ftr" sz="quarter" idx="11"/>
          </p:nvPr>
        </p:nvSpPr>
        <p:spPr>
          <a:xfrm>
            <a:off x="3393233" y="6356350"/>
            <a:ext cx="3769567" cy="365125"/>
          </a:xfrm>
        </p:spPr>
        <p:txBody>
          <a:bodyPr>
            <a:normAutofit/>
          </a:bodyPr>
          <a:lstStyle/>
          <a:p>
            <a:pPr algn="l">
              <a:spcAft>
                <a:spcPts val="600"/>
              </a:spcAft>
            </a:pPr>
            <a:r>
              <a:rPr lang="en-US">
                <a:solidFill>
                  <a:srgbClr val="FFFFFF"/>
                </a:solidFill>
              </a:rPr>
              <a:t>Aqua Nature</a:t>
            </a:r>
          </a:p>
        </p:txBody>
      </p:sp>
      <p:sp>
        <p:nvSpPr>
          <p:cNvPr id="5" name="Slide Number Placeholder 4">
            <a:extLst>
              <a:ext uri="{FF2B5EF4-FFF2-40B4-BE49-F238E27FC236}">
                <a16:creationId xmlns:a16="http://schemas.microsoft.com/office/drawing/2014/main" id="{B1BFE282-4419-4100-BBC6-F8D6C6C238B7}"/>
              </a:ext>
            </a:extLst>
          </p:cNvPr>
          <p:cNvSpPr>
            <a:spLocks noGrp="1"/>
          </p:cNvSpPr>
          <p:nvPr>
            <p:ph type="sldNum" sz="quarter" idx="12"/>
          </p:nvPr>
        </p:nvSpPr>
        <p:spPr>
          <a:xfrm>
            <a:off x="8610600" y="6356350"/>
            <a:ext cx="2743200" cy="365125"/>
          </a:xfrm>
        </p:spPr>
        <p:txBody>
          <a:bodyPr>
            <a:normAutofit/>
          </a:bodyPr>
          <a:lstStyle/>
          <a:p>
            <a:pPr>
              <a:spcAft>
                <a:spcPts val="600"/>
              </a:spcAft>
            </a:pPr>
            <a:fld id="{330EA680-D336-4FF7-8B7A-9848BB0A1C32}" type="slidenum">
              <a:rPr lang="en-US">
                <a:solidFill>
                  <a:srgbClr val="FFFFFF"/>
                </a:solidFill>
              </a:rPr>
              <a:pPr>
                <a:spcAft>
                  <a:spcPts val="600"/>
                </a:spcAft>
              </a:pPr>
              <a:t>10</a:t>
            </a:fld>
            <a:endParaRPr lang="en-US">
              <a:solidFill>
                <a:srgbClr val="FFFFFF"/>
              </a:solidFill>
            </a:endParaRPr>
          </a:p>
        </p:txBody>
      </p:sp>
    </p:spTree>
    <p:extLst>
      <p:ext uri="{BB962C8B-B14F-4D97-AF65-F5344CB8AC3E}">
        <p14:creationId xmlns:p14="http://schemas.microsoft.com/office/powerpoint/2010/main" val="81903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Diagram, text&#10;&#10;Description automatically generated">
            <a:extLst>
              <a:ext uri="{FF2B5EF4-FFF2-40B4-BE49-F238E27FC236}">
                <a16:creationId xmlns:a16="http://schemas.microsoft.com/office/drawing/2014/main" id="{5800555A-BDC8-448A-9A84-F93E6E4EF024}"/>
              </a:ext>
            </a:extLst>
          </p:cNvPr>
          <p:cNvPicPr>
            <a:picLocks noChangeAspect="1"/>
          </p:cNvPicPr>
          <p:nvPr/>
        </p:nvPicPr>
        <p:blipFill rotWithShape="1">
          <a:blip r:embed="rId2"/>
          <a:srcRect t="3752" r="16978" b="5339"/>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232D4E-21E2-4967-82AF-2BF3F1E4AA05}"/>
              </a:ext>
            </a:extLst>
          </p:cNvPr>
          <p:cNvSpPr>
            <a:spLocks noGrp="1"/>
          </p:cNvSpPr>
          <p:nvPr>
            <p:ph type="title"/>
          </p:nvPr>
        </p:nvSpPr>
        <p:spPr>
          <a:xfrm>
            <a:off x="371094" y="1161288"/>
            <a:ext cx="3438144" cy="1124712"/>
          </a:xfrm>
        </p:spPr>
        <p:txBody>
          <a:bodyPr anchor="b">
            <a:normAutofit/>
          </a:bodyPr>
          <a:lstStyle/>
          <a:p>
            <a:r>
              <a:rPr lang="en-US" sz="2800">
                <a:cs typeface="Calibri Light"/>
              </a:rPr>
              <a:t>Something about our team</a:t>
            </a:r>
            <a:endParaRPr lang="en-US" sz="2800"/>
          </a:p>
        </p:txBody>
      </p:sp>
      <p:sp>
        <p:nvSpPr>
          <p:cNvPr id="15" name="Rectangle 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697A4E7-32AC-4D33-8BFC-28D0B64E7900}"/>
              </a:ext>
            </a:extLst>
          </p:cNvPr>
          <p:cNvSpPr>
            <a:spLocks noGrp="1"/>
          </p:cNvSpPr>
          <p:nvPr>
            <p:ph idx="1"/>
          </p:nvPr>
        </p:nvSpPr>
        <p:spPr>
          <a:xfrm>
            <a:off x="371094" y="2718054"/>
            <a:ext cx="3438906" cy="3207258"/>
          </a:xfrm>
        </p:spPr>
        <p:txBody>
          <a:bodyPr vert="horz" lIns="91440" tIns="45720" rIns="91440" bIns="45720" rtlCol="0" anchor="t">
            <a:normAutofit/>
          </a:bodyPr>
          <a:lstStyle/>
          <a:p>
            <a:r>
              <a:rPr lang="en-US" sz="1600" i="1">
                <a:ea typeface="+mn-lt"/>
                <a:cs typeface="+mn-lt"/>
              </a:rPr>
              <a:t>Stephan Danielov Stratev – </a:t>
            </a:r>
            <a:r>
              <a:rPr lang="en-US" sz="1600" i="1" u="sng">
                <a:ea typeface="+mn-lt"/>
                <a:cs typeface="+mn-lt"/>
              </a:rPr>
              <a:t>Scrum Trainer</a:t>
            </a:r>
            <a:r>
              <a:rPr lang="en-US" sz="1600" i="1">
                <a:ea typeface="+mn-lt"/>
                <a:cs typeface="+mn-lt"/>
              </a:rPr>
              <a:t> </a:t>
            </a:r>
            <a:endParaRPr lang="en-US" sz="1600">
              <a:ea typeface="+mn-lt"/>
              <a:cs typeface="+mn-lt"/>
            </a:endParaRPr>
          </a:p>
          <a:p>
            <a:r>
              <a:rPr lang="en-US" sz="1600" i="1">
                <a:ea typeface="+mn-lt"/>
                <a:cs typeface="+mn-lt"/>
              </a:rPr>
              <a:t>Alexander Zlatkov Yanev - </a:t>
            </a:r>
            <a:r>
              <a:rPr lang="en-US" sz="1600" i="1" u="sng">
                <a:ea typeface="+mn-lt"/>
                <a:cs typeface="+mn-lt"/>
              </a:rPr>
              <a:t>Backend Developer</a:t>
            </a:r>
            <a:r>
              <a:rPr lang="en-US" sz="1600" i="1">
                <a:ea typeface="+mn-lt"/>
                <a:cs typeface="+mn-lt"/>
              </a:rPr>
              <a:t> </a:t>
            </a:r>
          </a:p>
          <a:p>
            <a:r>
              <a:rPr lang="en-US" sz="1600" i="1">
                <a:ea typeface="+mn-lt"/>
                <a:cs typeface="+mn-lt"/>
              </a:rPr>
              <a:t>Denis Nikolaev Kolev – </a:t>
            </a:r>
            <a:r>
              <a:rPr lang="en-US" sz="1600" i="1" u="sng">
                <a:ea typeface="+mn-lt"/>
                <a:cs typeface="+mn-lt"/>
              </a:rPr>
              <a:t>Backend Developer</a:t>
            </a:r>
            <a:r>
              <a:rPr lang="en-US" sz="1600" i="1">
                <a:ea typeface="+mn-lt"/>
                <a:cs typeface="+mn-lt"/>
              </a:rPr>
              <a:t> </a:t>
            </a:r>
          </a:p>
          <a:p>
            <a:r>
              <a:rPr lang="en-US" sz="1600" i="1">
                <a:ea typeface="+mn-lt"/>
                <a:cs typeface="+mn-lt"/>
              </a:rPr>
              <a:t>Yoan Georgiev Dimitrov – </a:t>
            </a:r>
            <a:r>
              <a:rPr lang="en-US" sz="1600" i="1" u="sng">
                <a:ea typeface="+mn-lt"/>
                <a:cs typeface="+mn-lt"/>
              </a:rPr>
              <a:t>Backend Developer</a:t>
            </a:r>
            <a:r>
              <a:rPr lang="en-US" sz="1600" i="1">
                <a:ea typeface="+mn-lt"/>
                <a:cs typeface="+mn-lt"/>
              </a:rPr>
              <a:t> </a:t>
            </a:r>
          </a:p>
          <a:p>
            <a:r>
              <a:rPr lang="en-US" sz="1600" i="1">
                <a:ea typeface="+mn-lt"/>
                <a:cs typeface="+mn-lt"/>
              </a:rPr>
              <a:t>Kliment Georgiev Tenev – </a:t>
            </a:r>
            <a:r>
              <a:rPr lang="en-US" sz="1600" i="1" u="sng">
                <a:ea typeface="+mn-lt"/>
                <a:cs typeface="+mn-lt"/>
              </a:rPr>
              <a:t>Frontend Developer</a:t>
            </a:r>
            <a:r>
              <a:rPr lang="en-US" sz="1600" i="1">
                <a:ea typeface="+mn-lt"/>
                <a:cs typeface="+mn-lt"/>
              </a:rPr>
              <a:t> </a:t>
            </a:r>
          </a:p>
          <a:p>
            <a:r>
              <a:rPr lang="en-US" sz="1600" i="1">
                <a:ea typeface="+mn-lt"/>
                <a:cs typeface="+mn-lt"/>
              </a:rPr>
              <a:t>Martin Milev Mechkov – </a:t>
            </a:r>
            <a:r>
              <a:rPr lang="en-US" sz="1600" i="1" u="sng">
                <a:ea typeface="+mn-lt"/>
                <a:cs typeface="+mn-lt"/>
              </a:rPr>
              <a:t>Designer</a:t>
            </a:r>
            <a:endParaRPr lang="en-US" sz="1600" i="1">
              <a:ea typeface="+mn-lt"/>
              <a:cs typeface="+mn-lt"/>
            </a:endParaRPr>
          </a:p>
          <a:p>
            <a:endParaRPr lang="en-US" sz="1600" i="1">
              <a:ea typeface="+mn-lt"/>
              <a:cs typeface="+mn-lt"/>
            </a:endParaRPr>
          </a:p>
        </p:txBody>
      </p:sp>
      <p:sp>
        <p:nvSpPr>
          <p:cNvPr id="4" name="Footer Placeholder 3">
            <a:extLst>
              <a:ext uri="{FF2B5EF4-FFF2-40B4-BE49-F238E27FC236}">
                <a16:creationId xmlns:a16="http://schemas.microsoft.com/office/drawing/2014/main" id="{A8E5D104-984C-46CF-9C2F-9A92E16FA856}"/>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solidFill>
                  <a:schemeClr val="tx1">
                    <a:lumMod val="50000"/>
                    <a:lumOff val="50000"/>
                  </a:schemeClr>
                </a:solidFill>
              </a:rPr>
              <a:t>Aqua Nature</a:t>
            </a:r>
          </a:p>
        </p:txBody>
      </p:sp>
    </p:spTree>
    <p:extLst>
      <p:ext uri="{BB962C8B-B14F-4D97-AF65-F5344CB8AC3E}">
        <p14:creationId xmlns:p14="http://schemas.microsoft.com/office/powerpoint/2010/main" val="3543805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41AD3F-6F2E-4528-910C-A007AA6AC008}"/>
              </a:ext>
            </a:extLst>
          </p:cNvPr>
          <p:cNvSpPr>
            <a:spLocks noGrp="1"/>
          </p:cNvSpPr>
          <p:nvPr>
            <p:ph type="title"/>
          </p:nvPr>
        </p:nvSpPr>
        <p:spPr>
          <a:xfrm>
            <a:off x="838201" y="345810"/>
            <a:ext cx="5120561" cy="1325563"/>
          </a:xfrm>
        </p:spPr>
        <p:txBody>
          <a:bodyPr vert="horz" lIns="91440" tIns="45720" rIns="91440" bIns="45720" rtlCol="0">
            <a:normAutofit/>
          </a:bodyPr>
          <a:lstStyle/>
          <a:p>
            <a:r>
              <a:rPr lang="en-US" kern="1200">
                <a:latin typeface="+mj-lt"/>
                <a:ea typeface="+mj-ea"/>
                <a:cs typeface="+mj-cs"/>
              </a:rPr>
              <a:t>The topic of our project</a:t>
            </a:r>
          </a:p>
        </p:txBody>
      </p:sp>
      <p:sp>
        <p:nvSpPr>
          <p:cNvPr id="9" name="Content Placeholder 8">
            <a:extLst>
              <a:ext uri="{FF2B5EF4-FFF2-40B4-BE49-F238E27FC236}">
                <a16:creationId xmlns:a16="http://schemas.microsoft.com/office/drawing/2014/main" id="{4567EA61-0FCF-46ED-9C37-C115D45EA4E2}"/>
              </a:ext>
            </a:extLst>
          </p:cNvPr>
          <p:cNvSpPr>
            <a:spLocks noGrp="1"/>
          </p:cNvSpPr>
          <p:nvPr>
            <p:ph idx="1"/>
          </p:nvPr>
        </p:nvSpPr>
        <p:spPr>
          <a:xfrm>
            <a:off x="838201" y="1825625"/>
            <a:ext cx="5092194" cy="4351338"/>
          </a:xfrm>
        </p:spPr>
        <p:txBody>
          <a:bodyPr vert="horz" lIns="91440" tIns="45720" rIns="91440" bIns="45720" rtlCol="0">
            <a:normAutofit/>
          </a:bodyPr>
          <a:lstStyle/>
          <a:p>
            <a:r>
              <a:rPr lang="en-US" sz="2400">
                <a:ea typeface="+mn-lt"/>
                <a:cs typeface="+mn-lt"/>
              </a:rPr>
              <a:t>The topic of our project, which consists of an application, a website and (an unfinished) database is to show people from all around the world about different animal species. It includes our protected Bulgarian national parks. We included them because we want to attract tourism from all around the world. Our team thinks that Bulgaria has some of the best nature from all around the world. </a:t>
            </a:r>
            <a:endParaRPr lang="en-US" sz="2400"/>
          </a:p>
        </p:txBody>
      </p:sp>
      <p:sp>
        <p:nvSpPr>
          <p:cNvPr id="22" name="Oval 21">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1" name="Picture 12" descr="Graphical user interface&#10;&#10;Description automatically generated">
            <a:extLst>
              <a:ext uri="{FF2B5EF4-FFF2-40B4-BE49-F238E27FC236}">
                <a16:creationId xmlns:a16="http://schemas.microsoft.com/office/drawing/2014/main" id="{872FEC5C-A2FD-4B2B-BBA1-4E7772F4013B}"/>
              </a:ext>
            </a:extLst>
          </p:cNvPr>
          <p:cNvPicPr>
            <a:picLocks noChangeAspect="1"/>
          </p:cNvPicPr>
          <p:nvPr/>
        </p:nvPicPr>
        <p:blipFill rotWithShape="1">
          <a:blip r:embed="rId2"/>
          <a:srcRect l="14062" r="16853" b="-2"/>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4" name="Arc 23">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0" name="Picture 10" descr="Graphical user interface&#10;&#10;Description automatically generated">
            <a:extLst>
              <a:ext uri="{FF2B5EF4-FFF2-40B4-BE49-F238E27FC236}">
                <a16:creationId xmlns:a16="http://schemas.microsoft.com/office/drawing/2014/main" id="{7F8FB268-6749-4B7E-8EF5-70DEF13DD5F7}"/>
              </a:ext>
            </a:extLst>
          </p:cNvPr>
          <p:cNvPicPr>
            <a:picLocks noChangeAspect="1"/>
          </p:cNvPicPr>
          <p:nvPr/>
        </p:nvPicPr>
        <p:blipFill rotWithShape="1">
          <a:blip r:embed="rId3"/>
          <a:srcRect l="16913" r="18151" b="-1"/>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
        <p:nvSpPr>
          <p:cNvPr id="4" name="Footer Placeholder 3">
            <a:extLst>
              <a:ext uri="{FF2B5EF4-FFF2-40B4-BE49-F238E27FC236}">
                <a16:creationId xmlns:a16="http://schemas.microsoft.com/office/drawing/2014/main" id="{C30C37C6-0386-4750-A2A2-412E33E1D53D}"/>
              </a:ext>
            </a:extLst>
          </p:cNvPr>
          <p:cNvSpPr>
            <a:spLocks noGrp="1"/>
          </p:cNvSpPr>
          <p:nvPr>
            <p:ph type="ftr" sz="quarter" idx="11"/>
          </p:nvPr>
        </p:nvSpPr>
        <p:spPr>
          <a:xfrm>
            <a:off x="4038600" y="6356350"/>
            <a:ext cx="4114800" cy="365125"/>
          </a:xfrm>
        </p:spPr>
        <p:txBody>
          <a:bodyPr vert="horz" lIns="91440" tIns="45720" rIns="91440" bIns="45720" rtlCol="0">
            <a:normAutofit/>
          </a:bodyPr>
          <a:lstStyle/>
          <a:p>
            <a:pPr>
              <a:spcAft>
                <a:spcPts val="600"/>
              </a:spcAft>
            </a:pPr>
            <a:r>
              <a:rPr lang="en-US" kern="1200">
                <a:latin typeface="+mn-lt"/>
                <a:ea typeface="+mn-ea"/>
                <a:cs typeface="+mn-cs"/>
              </a:rPr>
              <a:t>Aqua Nature</a:t>
            </a:r>
          </a:p>
        </p:txBody>
      </p:sp>
      <p:sp>
        <p:nvSpPr>
          <p:cNvPr id="6" name="Slide Number Placeholder 5">
            <a:extLst>
              <a:ext uri="{FF2B5EF4-FFF2-40B4-BE49-F238E27FC236}">
                <a16:creationId xmlns:a16="http://schemas.microsoft.com/office/drawing/2014/main" id="{ED2C30A5-DCAD-4B8A-B14D-46E1C3BF38BC}"/>
              </a:ext>
            </a:extLst>
          </p:cNvPr>
          <p:cNvSpPr>
            <a:spLocks noGrp="1"/>
          </p:cNvSpPr>
          <p:nvPr>
            <p:ph type="sldNum" sz="quarter" idx="12"/>
          </p:nvPr>
        </p:nvSpPr>
        <p:spPr>
          <a:xfrm>
            <a:off x="8610600" y="6356349"/>
            <a:ext cx="2743200" cy="365125"/>
          </a:xfrm>
        </p:spPr>
        <p:txBody>
          <a:bodyPr vert="horz" lIns="91440" tIns="45720" rIns="91440" bIns="45720" rtlCol="0">
            <a:normAutofit/>
          </a:bodyPr>
          <a:lstStyle/>
          <a:p>
            <a:pPr>
              <a:spcAft>
                <a:spcPts val="600"/>
              </a:spcAft>
            </a:pPr>
            <a:fld id="{330EA680-D336-4FF7-8B7A-9848BB0A1C32}" type="slidenum">
              <a:rPr lang="en-US">
                <a:solidFill>
                  <a:srgbClr val="FFFFFF"/>
                </a:solidFill>
              </a:rPr>
              <a:pPr>
                <a:spcAft>
                  <a:spcPts val="600"/>
                </a:spcAft>
              </a:pPr>
              <a:t>3</a:t>
            </a:fld>
            <a:endParaRPr lang="en-US">
              <a:solidFill>
                <a:srgbClr val="FFFFFF"/>
              </a:solidFill>
            </a:endParaRPr>
          </a:p>
        </p:txBody>
      </p:sp>
    </p:spTree>
    <p:extLst>
      <p:ext uri="{BB962C8B-B14F-4D97-AF65-F5344CB8AC3E}">
        <p14:creationId xmlns:p14="http://schemas.microsoft.com/office/powerpoint/2010/main" val="2932194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B0FAAC-0C64-4926-A451-0CDB26DE1FC1}"/>
              </a:ext>
            </a:extLst>
          </p:cNvPr>
          <p:cNvSpPr>
            <a:spLocks noGrp="1"/>
          </p:cNvSpPr>
          <p:nvPr>
            <p:ph type="title"/>
          </p:nvPr>
        </p:nvSpPr>
        <p:spPr>
          <a:xfrm>
            <a:off x="838201" y="365125"/>
            <a:ext cx="3816095" cy="1938076"/>
          </a:xfrm>
        </p:spPr>
        <p:txBody>
          <a:bodyPr>
            <a:normAutofit/>
          </a:bodyPr>
          <a:lstStyle/>
          <a:p>
            <a:r>
              <a:rPr lang="en-US">
                <a:cs typeface="Calibri Light"/>
              </a:rPr>
              <a:t>Contents</a:t>
            </a:r>
            <a:endParaRPr lang="en-US"/>
          </a:p>
        </p:txBody>
      </p:sp>
      <p:sp>
        <p:nvSpPr>
          <p:cNvPr id="12" name="Content Placeholder 11">
            <a:extLst>
              <a:ext uri="{FF2B5EF4-FFF2-40B4-BE49-F238E27FC236}">
                <a16:creationId xmlns:a16="http://schemas.microsoft.com/office/drawing/2014/main" id="{6630E426-92F9-443C-B09D-7E795DEFE86C}"/>
              </a:ext>
            </a:extLst>
          </p:cNvPr>
          <p:cNvSpPr>
            <a:spLocks noGrp="1"/>
          </p:cNvSpPr>
          <p:nvPr>
            <p:ph idx="1"/>
          </p:nvPr>
        </p:nvSpPr>
        <p:spPr>
          <a:xfrm>
            <a:off x="838201" y="2482589"/>
            <a:ext cx="3816096" cy="3694373"/>
          </a:xfrm>
        </p:spPr>
        <p:txBody>
          <a:bodyPr>
            <a:normAutofit/>
          </a:bodyPr>
          <a:lstStyle/>
          <a:p>
            <a:r>
              <a:rPr lang="en-US" sz="2000">
                <a:ea typeface="+mn-lt"/>
                <a:cs typeface="+mn-lt"/>
              </a:rPr>
              <a:t>We are developing a site and a program, which will have up-to-date information on water resources and animals, protected aquatic animals, protected water areas as well as technological solutions for their protection, monitoring and development. You can look through our [presentation] for a better introduction. </a:t>
            </a:r>
            <a:endParaRPr lang="en-US" sz="2000"/>
          </a:p>
        </p:txBody>
      </p:sp>
      <p:pic>
        <p:nvPicPr>
          <p:cNvPr id="6" name="Picture 6" descr="A picture containing engineering drawing&#10;&#10;Description automatically generated">
            <a:extLst>
              <a:ext uri="{FF2B5EF4-FFF2-40B4-BE49-F238E27FC236}">
                <a16:creationId xmlns:a16="http://schemas.microsoft.com/office/drawing/2014/main" id="{D5AE8BC7-902A-452C-81E7-4713B80244C4}"/>
              </a:ext>
            </a:extLst>
          </p:cNvPr>
          <p:cNvPicPr>
            <a:picLocks noChangeAspect="1"/>
          </p:cNvPicPr>
          <p:nvPr/>
        </p:nvPicPr>
        <p:blipFill rotWithShape="1">
          <a:blip r:embed="rId2"/>
          <a:srcRect t="2540" r="-1" b="438"/>
          <a:stretch/>
        </p:blipFill>
        <p:spPr>
          <a:xfrm>
            <a:off x="4904316" y="-4"/>
            <a:ext cx="7287684"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p:spPr>
      </p:pic>
      <p:pic>
        <p:nvPicPr>
          <p:cNvPr id="8" name="Picture 8" descr="Graphical user interface, text, application, chat or text message&#10;&#10;Description automatically generated">
            <a:extLst>
              <a:ext uri="{FF2B5EF4-FFF2-40B4-BE49-F238E27FC236}">
                <a16:creationId xmlns:a16="http://schemas.microsoft.com/office/drawing/2014/main" id="{57DE78E9-17D3-4B3A-93F8-E7B28E734C6B}"/>
              </a:ext>
            </a:extLst>
          </p:cNvPr>
          <p:cNvPicPr>
            <a:picLocks noChangeAspect="1"/>
          </p:cNvPicPr>
          <p:nvPr/>
        </p:nvPicPr>
        <p:blipFill rotWithShape="1">
          <a:blip r:embed="rId3"/>
          <a:srcRect t="11355" b="14805"/>
          <a:stretch/>
        </p:blipFill>
        <p:spPr>
          <a:xfrm>
            <a:off x="4726728" y="3802961"/>
            <a:ext cx="7472381"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sp>
        <p:nvSpPr>
          <p:cNvPr id="4" name="Footer Placeholder 3">
            <a:extLst>
              <a:ext uri="{FF2B5EF4-FFF2-40B4-BE49-F238E27FC236}">
                <a16:creationId xmlns:a16="http://schemas.microsoft.com/office/drawing/2014/main" id="{9C16EB08-6CCE-437B-AC51-397145101F12}"/>
              </a:ext>
            </a:extLst>
          </p:cNvPr>
          <p:cNvSpPr>
            <a:spLocks noGrp="1"/>
          </p:cNvSpPr>
          <p:nvPr>
            <p:ph type="ftr" sz="quarter" idx="11"/>
          </p:nvPr>
        </p:nvSpPr>
        <p:spPr>
          <a:xfrm>
            <a:off x="6516985" y="6356350"/>
            <a:ext cx="4114800" cy="365125"/>
          </a:xfrm>
        </p:spPr>
        <p:txBody>
          <a:bodyPr>
            <a:normAutofit/>
          </a:bodyPr>
          <a:lstStyle/>
          <a:p>
            <a:pPr algn="l">
              <a:spcAft>
                <a:spcPts val="600"/>
              </a:spcAft>
            </a:pPr>
            <a:r>
              <a:rPr lang="en-US">
                <a:solidFill>
                  <a:srgbClr val="FFFFFF"/>
                </a:solidFill>
              </a:rPr>
              <a:t>Aqua Nature</a:t>
            </a:r>
          </a:p>
        </p:txBody>
      </p:sp>
      <p:sp>
        <p:nvSpPr>
          <p:cNvPr id="5" name="Slide Number Placeholder 4">
            <a:extLst>
              <a:ext uri="{FF2B5EF4-FFF2-40B4-BE49-F238E27FC236}">
                <a16:creationId xmlns:a16="http://schemas.microsoft.com/office/drawing/2014/main" id="{C529EA0A-92D4-47CE-B708-1E567395C98F}"/>
              </a:ext>
            </a:extLst>
          </p:cNvPr>
          <p:cNvSpPr>
            <a:spLocks noGrp="1"/>
          </p:cNvSpPr>
          <p:nvPr>
            <p:ph type="sldNum" sz="quarter" idx="12"/>
          </p:nvPr>
        </p:nvSpPr>
        <p:spPr>
          <a:xfrm>
            <a:off x="10515600" y="6356350"/>
            <a:ext cx="838200" cy="365125"/>
          </a:xfrm>
        </p:spPr>
        <p:txBody>
          <a:bodyPr>
            <a:normAutofit/>
          </a:bodyPr>
          <a:lstStyle/>
          <a:p>
            <a:pPr>
              <a:spcAft>
                <a:spcPts val="600"/>
              </a:spcAft>
            </a:pPr>
            <a:fld id="{330EA680-D336-4FF7-8B7A-9848BB0A1C32}" type="slidenum">
              <a:rPr lang="en-US">
                <a:solidFill>
                  <a:srgbClr val="FFFFFF"/>
                </a:solidFill>
              </a:rPr>
              <a:pPr>
                <a:spcAft>
                  <a:spcPts val="600"/>
                </a:spcAft>
              </a:pPr>
              <a:t>4</a:t>
            </a:fld>
            <a:endParaRPr lang="en-US">
              <a:solidFill>
                <a:srgbClr val="FFFFFF"/>
              </a:solidFill>
            </a:endParaRPr>
          </a:p>
        </p:txBody>
      </p:sp>
    </p:spTree>
    <p:extLst>
      <p:ext uri="{BB962C8B-B14F-4D97-AF65-F5344CB8AC3E}">
        <p14:creationId xmlns:p14="http://schemas.microsoft.com/office/powerpoint/2010/main" val="2134633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picture containing text, clock&#10;&#10;Description automatically generated">
            <a:extLst>
              <a:ext uri="{FF2B5EF4-FFF2-40B4-BE49-F238E27FC236}">
                <a16:creationId xmlns:a16="http://schemas.microsoft.com/office/drawing/2014/main" id="{859BE6DE-3717-4F82-A88A-897EBDBC5439}"/>
              </a:ext>
            </a:extLst>
          </p:cNvPr>
          <p:cNvPicPr>
            <a:picLocks noChangeAspect="1"/>
          </p:cNvPicPr>
          <p:nvPr/>
        </p:nvPicPr>
        <p:blipFill rotWithShape="1">
          <a:blip r:embed="rId2">
            <a:alphaModFix amt="40000"/>
          </a:blip>
          <a:srcRect/>
          <a:stretch/>
        </p:blipFill>
        <p:spPr>
          <a:xfrm>
            <a:off x="20" y="10"/>
            <a:ext cx="12191981" cy="6857990"/>
          </a:xfrm>
          <a:prstGeom prst="rect">
            <a:avLst/>
          </a:prstGeom>
        </p:spPr>
      </p:pic>
      <p:sp>
        <p:nvSpPr>
          <p:cNvPr id="2" name="Title 1">
            <a:extLst>
              <a:ext uri="{FF2B5EF4-FFF2-40B4-BE49-F238E27FC236}">
                <a16:creationId xmlns:a16="http://schemas.microsoft.com/office/drawing/2014/main" id="{24D29CC8-7BAC-4C68-913E-59F360A2D239}"/>
              </a:ext>
            </a:extLst>
          </p:cNvPr>
          <p:cNvSpPr>
            <a:spLocks noGrp="1"/>
          </p:cNvSpPr>
          <p:nvPr>
            <p:ph type="title"/>
          </p:nvPr>
        </p:nvSpPr>
        <p:spPr>
          <a:xfrm>
            <a:off x="838343" y="365125"/>
            <a:ext cx="10515600" cy="1325563"/>
          </a:xfrm>
        </p:spPr>
        <p:txBody>
          <a:bodyPr>
            <a:normAutofit/>
          </a:bodyPr>
          <a:lstStyle/>
          <a:p>
            <a:r>
              <a:rPr lang="en-US">
                <a:solidFill>
                  <a:srgbClr val="FFFFFF"/>
                </a:solidFill>
                <a:cs typeface="Calibri Light"/>
              </a:rPr>
              <a:t>Goals</a:t>
            </a:r>
            <a:endParaRPr lang="en-US">
              <a:solidFill>
                <a:srgbClr val="FFFFFF"/>
              </a:solidFill>
            </a:endParaRPr>
          </a:p>
        </p:txBody>
      </p:sp>
      <p:sp>
        <p:nvSpPr>
          <p:cNvPr id="3" name="Content Placeholder 2">
            <a:extLst>
              <a:ext uri="{FF2B5EF4-FFF2-40B4-BE49-F238E27FC236}">
                <a16:creationId xmlns:a16="http://schemas.microsoft.com/office/drawing/2014/main" id="{AE31C09A-C72D-4E5F-B320-6BD46EB9AD56}"/>
              </a:ext>
            </a:extLst>
          </p:cNvPr>
          <p:cNvSpPr>
            <a:spLocks noGrp="1"/>
          </p:cNvSpPr>
          <p:nvPr>
            <p:ph idx="1"/>
          </p:nvPr>
        </p:nvSpPr>
        <p:spPr>
          <a:xfrm>
            <a:off x="838344" y="2013625"/>
            <a:ext cx="4614759" cy="4163337"/>
          </a:xfrm>
        </p:spPr>
        <p:txBody>
          <a:bodyPr vert="horz" lIns="91440" tIns="45720" rIns="91440" bIns="45720" rtlCol="0">
            <a:normAutofit/>
          </a:bodyPr>
          <a:lstStyle/>
          <a:p>
            <a:r>
              <a:rPr lang="en-US" sz="2000">
                <a:solidFill>
                  <a:srgbClr val="FFFFFF"/>
                </a:solidFill>
                <a:ea typeface="+mn-lt"/>
                <a:cs typeface="+mn-lt"/>
              </a:rPr>
              <a:t>Our goal was to create a website that could possibly make people more interested in different animal species</a:t>
            </a:r>
            <a:r>
              <a:rPr lang="bg" sz="2000">
                <a:solidFill>
                  <a:srgbClr val="FFFFFF"/>
                </a:solidFill>
                <a:ea typeface="+mn-lt"/>
                <a:cs typeface="+mn-lt"/>
              </a:rPr>
              <a:t>. </a:t>
            </a:r>
            <a:r>
              <a:rPr lang="en-US" sz="2000">
                <a:solidFill>
                  <a:srgbClr val="FFFFFF"/>
                </a:solidFill>
                <a:ea typeface="+mn-lt"/>
                <a:cs typeface="+mn-lt"/>
              </a:rPr>
              <a:t>Our </a:t>
            </a:r>
            <a:r>
              <a:rPr lang="en-US" sz="2000" b="1" i="1">
                <a:solidFill>
                  <a:srgbClr val="FFFFFF"/>
                </a:solidFill>
                <a:ea typeface="+mn-lt"/>
                <a:cs typeface="+mn-lt"/>
              </a:rPr>
              <a:t>first goal</a:t>
            </a:r>
            <a:r>
              <a:rPr lang="en-US" sz="2000">
                <a:solidFill>
                  <a:srgbClr val="FFFFFF"/>
                </a:solidFill>
                <a:ea typeface="+mn-lt"/>
                <a:cs typeface="+mn-lt"/>
              </a:rPr>
              <a:t> was to create the concept. The </a:t>
            </a:r>
            <a:r>
              <a:rPr lang="en-US" sz="2000" b="1" i="1">
                <a:solidFill>
                  <a:srgbClr val="FFFFFF"/>
                </a:solidFill>
                <a:ea typeface="+mn-lt"/>
                <a:cs typeface="+mn-lt"/>
              </a:rPr>
              <a:t>second goal</a:t>
            </a:r>
            <a:r>
              <a:rPr lang="en-US" sz="2000">
                <a:solidFill>
                  <a:srgbClr val="FFFFFF"/>
                </a:solidFill>
                <a:ea typeface="+mn-lt"/>
                <a:cs typeface="+mn-lt"/>
              </a:rPr>
              <a:t> was to create a simple to use site, that has all the necessary information. Our </a:t>
            </a:r>
            <a:r>
              <a:rPr lang="en-US" sz="2000" b="1" i="1">
                <a:solidFill>
                  <a:srgbClr val="FFFFFF"/>
                </a:solidFill>
                <a:ea typeface="+mn-lt"/>
                <a:cs typeface="+mn-lt"/>
              </a:rPr>
              <a:t>third goal</a:t>
            </a:r>
            <a:r>
              <a:rPr lang="en-US" sz="2000" b="1">
                <a:solidFill>
                  <a:srgbClr val="FFFFFF"/>
                </a:solidFill>
                <a:ea typeface="+mn-lt"/>
                <a:cs typeface="+mn-lt"/>
              </a:rPr>
              <a:t> </a:t>
            </a:r>
            <a:r>
              <a:rPr lang="en-US" sz="2000">
                <a:solidFill>
                  <a:srgbClr val="FFFFFF"/>
                </a:solidFill>
                <a:ea typeface="+mn-lt"/>
                <a:cs typeface="+mn-lt"/>
              </a:rPr>
              <a:t>was to create the database and the program. Our </a:t>
            </a:r>
            <a:r>
              <a:rPr lang="en-US" sz="2000" b="1" i="1">
                <a:solidFill>
                  <a:srgbClr val="FFFFFF"/>
                </a:solidFill>
                <a:ea typeface="+mn-lt"/>
                <a:cs typeface="+mn-lt"/>
              </a:rPr>
              <a:t>last but not least goal</a:t>
            </a:r>
            <a:r>
              <a:rPr lang="en-US" sz="2000">
                <a:solidFill>
                  <a:srgbClr val="FFFFFF"/>
                </a:solidFill>
                <a:ea typeface="+mn-lt"/>
                <a:cs typeface="+mn-lt"/>
              </a:rPr>
              <a:t> is to present our project to the jury and hopefully we do well! </a:t>
            </a:r>
            <a:endParaRPr lang="en-US" sz="2000">
              <a:solidFill>
                <a:srgbClr val="FFFFFF"/>
              </a:solidFill>
            </a:endParaRPr>
          </a:p>
        </p:txBody>
      </p:sp>
      <p:pic>
        <p:nvPicPr>
          <p:cNvPr id="7" name="Picture 7" descr="A picture containing indoor, toy&#10;&#10;Description automatically generated">
            <a:extLst>
              <a:ext uri="{FF2B5EF4-FFF2-40B4-BE49-F238E27FC236}">
                <a16:creationId xmlns:a16="http://schemas.microsoft.com/office/drawing/2014/main" id="{FF3872E4-C9EF-4881-B9FB-C2CC5FD29756}"/>
              </a:ext>
            </a:extLst>
          </p:cNvPr>
          <p:cNvPicPr>
            <a:picLocks noChangeAspect="1"/>
          </p:cNvPicPr>
          <p:nvPr/>
        </p:nvPicPr>
        <p:blipFill rotWithShape="1">
          <a:blip r:embed="rId3"/>
          <a:srcRect l="5879" r="1" b="1"/>
          <a:stretch/>
        </p:blipFill>
        <p:spPr>
          <a:xfrm>
            <a:off x="6101338" y="2015168"/>
            <a:ext cx="5283866" cy="4210442"/>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p:spPr>
      </p:pic>
      <p:sp>
        <p:nvSpPr>
          <p:cNvPr id="4" name="Footer Placeholder 3">
            <a:extLst>
              <a:ext uri="{FF2B5EF4-FFF2-40B4-BE49-F238E27FC236}">
                <a16:creationId xmlns:a16="http://schemas.microsoft.com/office/drawing/2014/main" id="{D6FE1552-4A28-40FE-922D-22C9E5B5B04C}"/>
              </a:ext>
            </a:extLst>
          </p:cNvPr>
          <p:cNvSpPr>
            <a:spLocks noGrp="1"/>
          </p:cNvSpPr>
          <p:nvPr>
            <p:ph type="ftr" sz="quarter" idx="11"/>
          </p:nvPr>
        </p:nvSpPr>
        <p:spPr>
          <a:xfrm>
            <a:off x="4038743" y="6356350"/>
            <a:ext cx="4114800" cy="365125"/>
          </a:xfrm>
        </p:spPr>
        <p:txBody>
          <a:bodyPr>
            <a:normAutofit/>
          </a:bodyPr>
          <a:lstStyle/>
          <a:p>
            <a:pPr>
              <a:spcAft>
                <a:spcPts val="600"/>
              </a:spcAft>
            </a:pPr>
            <a:r>
              <a:rPr lang="en-US">
                <a:solidFill>
                  <a:srgbClr val="FFFFFF"/>
                </a:solidFill>
              </a:rPr>
              <a:t>Aqua Nature</a:t>
            </a:r>
          </a:p>
        </p:txBody>
      </p:sp>
      <p:sp>
        <p:nvSpPr>
          <p:cNvPr id="5" name="Slide Number Placeholder 4">
            <a:extLst>
              <a:ext uri="{FF2B5EF4-FFF2-40B4-BE49-F238E27FC236}">
                <a16:creationId xmlns:a16="http://schemas.microsoft.com/office/drawing/2014/main" id="{AC736ADF-204D-4930-966A-A3CFD126DFB6}"/>
              </a:ext>
            </a:extLst>
          </p:cNvPr>
          <p:cNvSpPr>
            <a:spLocks noGrp="1"/>
          </p:cNvSpPr>
          <p:nvPr>
            <p:ph type="sldNum" sz="quarter" idx="12"/>
          </p:nvPr>
        </p:nvSpPr>
        <p:spPr>
          <a:xfrm>
            <a:off x="8610600" y="6356350"/>
            <a:ext cx="2743200" cy="365125"/>
          </a:xfrm>
        </p:spPr>
        <p:txBody>
          <a:bodyPr>
            <a:normAutofit/>
          </a:bodyPr>
          <a:lstStyle/>
          <a:p>
            <a:pPr>
              <a:spcAft>
                <a:spcPts val="600"/>
              </a:spcAft>
            </a:pPr>
            <a:fld id="{330EA680-D336-4FF7-8B7A-9848BB0A1C32}" type="slidenum">
              <a:rPr lang="en-US">
                <a:solidFill>
                  <a:srgbClr val="FFFFFF"/>
                </a:solidFill>
              </a:rPr>
              <a:pPr>
                <a:spcAft>
                  <a:spcPts val="600"/>
                </a:spcAft>
              </a:pPr>
              <a:t>5</a:t>
            </a:fld>
            <a:endParaRPr lang="en-US">
              <a:solidFill>
                <a:srgbClr val="FFFFFF"/>
              </a:solidFill>
            </a:endParaRPr>
          </a:p>
        </p:txBody>
      </p:sp>
    </p:spTree>
    <p:extLst>
      <p:ext uri="{BB962C8B-B14F-4D97-AF65-F5344CB8AC3E}">
        <p14:creationId xmlns:p14="http://schemas.microsoft.com/office/powerpoint/2010/main" val="437454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AEA54-B26D-4662-9AA0-29F94FF723F5}"/>
              </a:ext>
            </a:extLst>
          </p:cNvPr>
          <p:cNvSpPr>
            <a:spLocks noGrp="1"/>
          </p:cNvSpPr>
          <p:nvPr>
            <p:ph type="title"/>
          </p:nvPr>
        </p:nvSpPr>
        <p:spPr>
          <a:xfrm>
            <a:off x="704209" y="635069"/>
            <a:ext cx="4509236" cy="1139139"/>
          </a:xfrm>
        </p:spPr>
        <p:txBody>
          <a:bodyPr>
            <a:normAutofit/>
          </a:bodyPr>
          <a:lstStyle/>
          <a:p>
            <a:r>
              <a:rPr lang="en-US" sz="3600">
                <a:cs typeface="Calibri Light"/>
              </a:rPr>
              <a:t>Realization</a:t>
            </a:r>
            <a:endParaRPr lang="en-US" sz="3600"/>
          </a:p>
        </p:txBody>
      </p:sp>
      <p:sp>
        <p:nvSpPr>
          <p:cNvPr id="3" name="Content Placeholder 2">
            <a:extLst>
              <a:ext uri="{FF2B5EF4-FFF2-40B4-BE49-F238E27FC236}">
                <a16:creationId xmlns:a16="http://schemas.microsoft.com/office/drawing/2014/main" id="{45DE8432-3E70-4AA8-8DDB-9AF0CAF2F4EB}"/>
              </a:ext>
            </a:extLst>
          </p:cNvPr>
          <p:cNvSpPr>
            <a:spLocks noGrp="1"/>
          </p:cNvSpPr>
          <p:nvPr>
            <p:ph idx="1"/>
          </p:nvPr>
        </p:nvSpPr>
        <p:spPr>
          <a:xfrm>
            <a:off x="720992" y="1941362"/>
            <a:ext cx="4492454" cy="2419097"/>
          </a:xfrm>
        </p:spPr>
        <p:txBody>
          <a:bodyPr vert="horz" lIns="91440" tIns="45720" rIns="91440" bIns="45720" rtlCol="0" anchor="t">
            <a:normAutofit/>
          </a:bodyPr>
          <a:lstStyle/>
          <a:p>
            <a:r>
              <a:rPr lang="en-US" sz="1500">
                <a:ea typeface="+mn-lt"/>
                <a:cs typeface="+mn-lt"/>
              </a:rPr>
              <a:t>Our Frontend developer and the designer started doing the site while our backend developers were doing the work on the program and the database. We mainly used </a:t>
            </a:r>
            <a:r>
              <a:rPr lang="en-US" sz="1500" b="1" i="1">
                <a:ea typeface="+mn-lt"/>
                <a:cs typeface="+mn-lt"/>
              </a:rPr>
              <a:t>Visual Studio</a:t>
            </a:r>
            <a:r>
              <a:rPr lang="en-US" sz="1500">
                <a:ea typeface="+mn-lt"/>
                <a:cs typeface="+mn-lt"/>
              </a:rPr>
              <a:t> for the program, </a:t>
            </a:r>
            <a:r>
              <a:rPr lang="en-US" sz="1500" b="1" i="1">
                <a:ea typeface="+mn-lt"/>
                <a:cs typeface="+mn-lt"/>
              </a:rPr>
              <a:t>Notepad++</a:t>
            </a:r>
            <a:r>
              <a:rPr lang="en-US" sz="1500">
                <a:ea typeface="+mn-lt"/>
                <a:cs typeface="+mn-lt"/>
              </a:rPr>
              <a:t> for the site, </a:t>
            </a:r>
            <a:r>
              <a:rPr lang="en-US" sz="1500" b="1" i="1">
                <a:ea typeface="+mn-lt"/>
                <a:cs typeface="+mn-lt"/>
              </a:rPr>
              <a:t>SQL Server Management Studio</a:t>
            </a:r>
            <a:r>
              <a:rPr lang="en-US" sz="1500">
                <a:ea typeface="+mn-lt"/>
                <a:cs typeface="+mn-lt"/>
              </a:rPr>
              <a:t> for the database. We couldn’t connect the program with the database due our lack of time. We used </a:t>
            </a:r>
            <a:r>
              <a:rPr lang="en-US" sz="1500" b="1" i="1">
                <a:ea typeface="+mn-lt"/>
                <a:cs typeface="+mn-lt"/>
              </a:rPr>
              <a:t>GitHub</a:t>
            </a:r>
            <a:r>
              <a:rPr lang="en-US" sz="1500">
                <a:ea typeface="+mn-lt"/>
                <a:cs typeface="+mn-lt"/>
              </a:rPr>
              <a:t> for cooperative work. And </a:t>
            </a:r>
            <a:r>
              <a:rPr lang="en-US" sz="1500" b="1" i="1">
                <a:ea typeface="+mn-lt"/>
                <a:cs typeface="+mn-lt"/>
              </a:rPr>
              <a:t>Microsoft Teams</a:t>
            </a:r>
            <a:r>
              <a:rPr lang="en-US" sz="1500">
                <a:ea typeface="+mn-lt"/>
                <a:cs typeface="+mn-lt"/>
              </a:rPr>
              <a:t> for messaging the team and sending different files to each other. </a:t>
            </a:r>
            <a:endParaRPr lang="en-US" sz="1500"/>
          </a:p>
        </p:txBody>
      </p:sp>
      <p:sp>
        <p:nvSpPr>
          <p:cNvPr id="16" name="Oval 15">
            <a:extLst>
              <a:ext uri="{FF2B5EF4-FFF2-40B4-BE49-F238E27FC236}">
                <a16:creationId xmlns:a16="http://schemas.microsoft.com/office/drawing/2014/main" id="{07977D39-626F-40D7-B00F-16E02602D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9615" y="197110"/>
            <a:ext cx="2020824" cy="2020824"/>
          </a:xfrm>
          <a:prstGeom prst="ellipse">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9" descr="Icon&#10;&#10;Description automatically generated">
            <a:extLst>
              <a:ext uri="{FF2B5EF4-FFF2-40B4-BE49-F238E27FC236}">
                <a16:creationId xmlns:a16="http://schemas.microsoft.com/office/drawing/2014/main" id="{5893BDD0-3D2E-48F2-AECD-5F7F9A05D633}"/>
              </a:ext>
            </a:extLst>
          </p:cNvPr>
          <p:cNvPicPr>
            <a:picLocks noChangeAspect="1"/>
          </p:cNvPicPr>
          <p:nvPr/>
        </p:nvPicPr>
        <p:blipFill rotWithShape="1">
          <a:blip r:embed="rId2"/>
          <a:srcRect r="-2" b="-2"/>
          <a:stretch/>
        </p:blipFill>
        <p:spPr>
          <a:xfrm>
            <a:off x="5714207" y="361702"/>
            <a:ext cx="1691640" cy="1691640"/>
          </a:xfrm>
          <a:custGeom>
            <a:avLst/>
            <a:gdLst/>
            <a:ahLst/>
            <a:cxnLst/>
            <a:rect l="l" t="t" r="r" b="b"/>
            <a:pathLst>
              <a:path w="1956816" h="1956816">
                <a:moveTo>
                  <a:pt x="978408" y="0"/>
                </a:moveTo>
                <a:cubicBezTo>
                  <a:pt x="1518768" y="0"/>
                  <a:pt x="1956816" y="438048"/>
                  <a:pt x="1956816" y="978408"/>
                </a:cubicBezTo>
                <a:cubicBezTo>
                  <a:pt x="1956816" y="1518768"/>
                  <a:pt x="1518768" y="1956816"/>
                  <a:pt x="978408" y="1956816"/>
                </a:cubicBezTo>
                <a:cubicBezTo>
                  <a:pt x="438048" y="1956816"/>
                  <a:pt x="0" y="1518768"/>
                  <a:pt x="0" y="978408"/>
                </a:cubicBezTo>
                <a:cubicBezTo>
                  <a:pt x="0" y="438048"/>
                  <a:pt x="438048" y="0"/>
                  <a:pt x="978408" y="0"/>
                </a:cubicBezTo>
                <a:close/>
              </a:path>
            </a:pathLst>
          </a:custGeom>
        </p:spPr>
      </p:pic>
      <p:sp>
        <p:nvSpPr>
          <p:cNvPr id="18" name="Freeform: Shape 17">
            <a:extLst>
              <a:ext uri="{FF2B5EF4-FFF2-40B4-BE49-F238E27FC236}">
                <a16:creationId xmlns:a16="http://schemas.microsoft.com/office/drawing/2014/main" id="{B905CDE4-B751-4B3E-B625-6E59F8903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4932" y="-16261"/>
            <a:ext cx="4077068" cy="3445261"/>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08108C16-F4C0-44AA-999D-17BD39219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1428" y="2550745"/>
            <a:ext cx="3072384" cy="3072384"/>
          </a:xfrm>
          <a:prstGeom prst="ellipse">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10" descr="Logo&#10;&#10;Description automatically generated">
            <a:extLst>
              <a:ext uri="{FF2B5EF4-FFF2-40B4-BE49-F238E27FC236}">
                <a16:creationId xmlns:a16="http://schemas.microsoft.com/office/drawing/2014/main" id="{F790E23C-DCCB-4BA5-BF0B-AA44D2276F03}"/>
              </a:ext>
            </a:extLst>
          </p:cNvPr>
          <p:cNvPicPr>
            <a:picLocks noChangeAspect="1"/>
          </p:cNvPicPr>
          <p:nvPr/>
        </p:nvPicPr>
        <p:blipFill rotWithShape="1">
          <a:blip r:embed="rId3"/>
          <a:srcRect l="27960" r="18791" b="1"/>
          <a:stretch/>
        </p:blipFill>
        <p:spPr>
          <a:xfrm>
            <a:off x="5886020" y="2715337"/>
            <a:ext cx="2743200" cy="2743200"/>
          </a:xfrm>
          <a:custGeom>
            <a:avLst/>
            <a:gdLst/>
            <a:ahLst/>
            <a:cxnLst/>
            <a:rect l="l" t="t" r="r" b="b"/>
            <a:pathLst>
              <a:path w="2834640" h="2834640">
                <a:moveTo>
                  <a:pt x="1417320" y="0"/>
                </a:moveTo>
                <a:cubicBezTo>
                  <a:pt x="2200084" y="0"/>
                  <a:pt x="2834640" y="634556"/>
                  <a:pt x="2834640" y="1417320"/>
                </a:cubicBezTo>
                <a:cubicBezTo>
                  <a:pt x="2834640" y="2200084"/>
                  <a:pt x="2200084" y="2834640"/>
                  <a:pt x="1417320" y="2834640"/>
                </a:cubicBezTo>
                <a:cubicBezTo>
                  <a:pt x="634556" y="2834640"/>
                  <a:pt x="0" y="2200084"/>
                  <a:pt x="0" y="1417320"/>
                </a:cubicBezTo>
                <a:cubicBezTo>
                  <a:pt x="0" y="634556"/>
                  <a:pt x="634556" y="0"/>
                  <a:pt x="1417320" y="0"/>
                </a:cubicBezTo>
                <a:close/>
              </a:path>
            </a:pathLst>
          </a:custGeom>
        </p:spPr>
      </p:pic>
      <p:pic>
        <p:nvPicPr>
          <p:cNvPr id="6" name="Picture 6" descr="Icon&#10;&#10;Description automatically generated">
            <a:extLst>
              <a:ext uri="{FF2B5EF4-FFF2-40B4-BE49-F238E27FC236}">
                <a16:creationId xmlns:a16="http://schemas.microsoft.com/office/drawing/2014/main" id="{4D7F2A3B-7FD7-4AAA-8B0A-322B6A5907E8}"/>
              </a:ext>
            </a:extLst>
          </p:cNvPr>
          <p:cNvPicPr>
            <a:picLocks noChangeAspect="1"/>
          </p:cNvPicPr>
          <p:nvPr/>
        </p:nvPicPr>
        <p:blipFill rotWithShape="1">
          <a:blip r:embed="rId4"/>
          <a:srcRect t="876" r="-4" b="15265"/>
          <a:stretch/>
        </p:blipFill>
        <p:spPr>
          <a:xfrm>
            <a:off x="8278624" y="2"/>
            <a:ext cx="3913376" cy="3281569"/>
          </a:xfrm>
          <a:custGeom>
            <a:avLst/>
            <a:gdLst/>
            <a:ahLst/>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p:spPr>
      </p:pic>
      <p:sp>
        <p:nvSpPr>
          <p:cNvPr id="5" name="Slide Number Placeholder 4">
            <a:extLst>
              <a:ext uri="{FF2B5EF4-FFF2-40B4-BE49-F238E27FC236}">
                <a16:creationId xmlns:a16="http://schemas.microsoft.com/office/drawing/2014/main" id="{326D6B6B-D532-4D94-928A-E7E91A214232}"/>
              </a:ext>
            </a:extLst>
          </p:cNvPr>
          <p:cNvSpPr>
            <a:spLocks noGrp="1"/>
          </p:cNvSpPr>
          <p:nvPr>
            <p:ph type="sldNum" sz="quarter" idx="12"/>
          </p:nvPr>
        </p:nvSpPr>
        <p:spPr>
          <a:xfrm>
            <a:off x="804484" y="6108192"/>
            <a:ext cx="548640" cy="548640"/>
          </a:xfrm>
          <a:prstGeom prst="ellipse">
            <a:avLst/>
          </a:prstGeom>
          <a:solidFill>
            <a:srgbClr val="4A4356"/>
          </a:solidFill>
        </p:spPr>
        <p:txBody>
          <a:bodyPr anchor="ctr">
            <a:normAutofit/>
          </a:bodyPr>
          <a:lstStyle/>
          <a:p>
            <a:pPr algn="ctr">
              <a:spcAft>
                <a:spcPts val="600"/>
              </a:spcAft>
            </a:pPr>
            <a:fld id="{330EA680-D336-4FF7-8B7A-9848BB0A1C32}" type="slidenum">
              <a:rPr lang="en-US" sz="1500">
                <a:solidFill>
                  <a:srgbClr val="FFFFFF"/>
                </a:solidFill>
              </a:rPr>
              <a:pPr algn="ctr">
                <a:spcAft>
                  <a:spcPts val="600"/>
                </a:spcAft>
              </a:pPr>
              <a:t>6</a:t>
            </a:fld>
            <a:endParaRPr lang="en-US" sz="1500">
              <a:solidFill>
                <a:srgbClr val="FFFFFF"/>
              </a:solidFill>
            </a:endParaRPr>
          </a:p>
        </p:txBody>
      </p:sp>
      <p:sp>
        <p:nvSpPr>
          <p:cNvPr id="22" name="Freeform: Shape 21">
            <a:extLst>
              <a:ext uri="{FF2B5EF4-FFF2-40B4-BE49-F238E27FC236}">
                <a16:creationId xmlns:a16="http://schemas.microsoft.com/office/drawing/2014/main" id="{CDC29AC1-2821-4FCC-B597-88DAF39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3162" y="4604085"/>
            <a:ext cx="4281112" cy="2253913"/>
          </a:xfrm>
          <a:custGeom>
            <a:avLst/>
            <a:gdLst>
              <a:gd name="connsiteX0" fmla="*/ 2140556 w 4281112"/>
              <a:gd name="connsiteY0" fmla="*/ 0 h 2253913"/>
              <a:gd name="connsiteX1" fmla="*/ 4281112 w 4281112"/>
              <a:gd name="connsiteY1" fmla="*/ 2140556 h 2253913"/>
              <a:gd name="connsiteX2" fmla="*/ 4275388 w 4281112"/>
              <a:gd name="connsiteY2" fmla="*/ 2253913 h 2253913"/>
              <a:gd name="connsiteX3" fmla="*/ 5724 w 4281112"/>
              <a:gd name="connsiteY3" fmla="*/ 2253913 h 2253913"/>
              <a:gd name="connsiteX4" fmla="*/ 0 w 4281112"/>
              <a:gd name="connsiteY4" fmla="*/ 2140556 h 2253913"/>
              <a:gd name="connsiteX5" fmla="*/ 2140556 w 4281112"/>
              <a:gd name="connsiteY5" fmla="*/ 0 h 225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112" h="2253913">
                <a:moveTo>
                  <a:pt x="2140556" y="0"/>
                </a:moveTo>
                <a:cubicBezTo>
                  <a:pt x="3322752" y="0"/>
                  <a:pt x="4281112" y="958360"/>
                  <a:pt x="4281112" y="2140556"/>
                </a:cubicBezTo>
                <a:lnTo>
                  <a:pt x="4275388" y="2253913"/>
                </a:lnTo>
                <a:lnTo>
                  <a:pt x="5724" y="2253913"/>
                </a:lnTo>
                <a:lnTo>
                  <a:pt x="0" y="2140556"/>
                </a:lnTo>
                <a:cubicBezTo>
                  <a:pt x="0" y="958360"/>
                  <a:pt x="958360" y="0"/>
                  <a:pt x="2140556"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7" descr="Logo&#10;&#10;Description automatically generated">
            <a:extLst>
              <a:ext uri="{FF2B5EF4-FFF2-40B4-BE49-F238E27FC236}">
                <a16:creationId xmlns:a16="http://schemas.microsoft.com/office/drawing/2014/main" id="{9F3E0338-E8AB-47F7-A585-A3D6169DD1AF}"/>
              </a:ext>
            </a:extLst>
          </p:cNvPr>
          <p:cNvPicPr>
            <a:picLocks noChangeAspect="1"/>
          </p:cNvPicPr>
          <p:nvPr/>
        </p:nvPicPr>
        <p:blipFill rotWithShape="1">
          <a:blip r:embed="rId5"/>
          <a:srcRect t="5884" r="5" b="32998"/>
          <a:stretch/>
        </p:blipFill>
        <p:spPr>
          <a:xfrm>
            <a:off x="1818614" y="4769536"/>
            <a:ext cx="3950208" cy="2088462"/>
          </a:xfrm>
          <a:custGeom>
            <a:avLst/>
            <a:gdLst/>
            <a:ahLst/>
            <a:cxnLst/>
            <a:rect l="l" t="t" r="r" b="b"/>
            <a:pathLst>
              <a:path w="3950208" h="2088462">
                <a:moveTo>
                  <a:pt x="1975104" y="0"/>
                </a:moveTo>
                <a:cubicBezTo>
                  <a:pt x="3065924" y="0"/>
                  <a:pt x="3950208" y="884284"/>
                  <a:pt x="3950208" y="1975104"/>
                </a:cubicBezTo>
                <a:lnTo>
                  <a:pt x="3944484" y="2088462"/>
                </a:lnTo>
                <a:lnTo>
                  <a:pt x="5724" y="2088462"/>
                </a:lnTo>
                <a:lnTo>
                  <a:pt x="0" y="1975104"/>
                </a:lnTo>
                <a:cubicBezTo>
                  <a:pt x="0" y="884284"/>
                  <a:pt x="884284" y="0"/>
                  <a:pt x="1975104" y="0"/>
                </a:cubicBezTo>
                <a:close/>
              </a:path>
            </a:pathLst>
          </a:custGeom>
        </p:spPr>
      </p:pic>
      <p:sp>
        <p:nvSpPr>
          <p:cNvPr id="4" name="Footer Placeholder 3">
            <a:extLst>
              <a:ext uri="{FF2B5EF4-FFF2-40B4-BE49-F238E27FC236}">
                <a16:creationId xmlns:a16="http://schemas.microsoft.com/office/drawing/2014/main" id="{B698B677-E1E6-4DB8-84A1-27BB00B5092B}"/>
              </a:ext>
            </a:extLst>
          </p:cNvPr>
          <p:cNvSpPr>
            <a:spLocks noGrp="1"/>
          </p:cNvSpPr>
          <p:nvPr>
            <p:ph type="ftr" sz="quarter" idx="11"/>
          </p:nvPr>
        </p:nvSpPr>
        <p:spPr>
          <a:xfrm>
            <a:off x="6095320" y="6199632"/>
            <a:ext cx="2625599" cy="365760"/>
          </a:xfrm>
        </p:spPr>
        <p:txBody>
          <a:bodyPr>
            <a:normAutofit/>
          </a:bodyPr>
          <a:lstStyle/>
          <a:p>
            <a:pPr algn="l">
              <a:spcAft>
                <a:spcPts val="600"/>
              </a:spcAft>
            </a:pPr>
            <a:r>
              <a:rPr lang="en-US" sz="1100">
                <a:solidFill>
                  <a:schemeClr val="tx1">
                    <a:alpha val="80000"/>
                  </a:schemeClr>
                </a:solidFill>
              </a:rPr>
              <a:t>Aqua Nature</a:t>
            </a:r>
          </a:p>
        </p:txBody>
      </p:sp>
      <p:sp>
        <p:nvSpPr>
          <p:cNvPr id="24" name="Freeform: Shape 23">
            <a:extLst>
              <a:ext uri="{FF2B5EF4-FFF2-40B4-BE49-F238E27FC236}">
                <a16:creationId xmlns:a16="http://schemas.microsoft.com/office/drawing/2014/main" id="{C8F10CB3-3B5E-4C7A-98CF-B87454DD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8370" y="3966828"/>
            <a:ext cx="3339958" cy="2891173"/>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Picture 11" descr="Icon&#10;&#10;Description automatically generated">
            <a:extLst>
              <a:ext uri="{FF2B5EF4-FFF2-40B4-BE49-F238E27FC236}">
                <a16:creationId xmlns:a16="http://schemas.microsoft.com/office/drawing/2014/main" id="{85417073-4BC8-4B36-BC14-761A2A94A145}"/>
              </a:ext>
            </a:extLst>
          </p:cNvPr>
          <p:cNvPicPr>
            <a:picLocks noChangeAspect="1"/>
          </p:cNvPicPr>
          <p:nvPr/>
        </p:nvPicPr>
        <p:blipFill rotWithShape="1">
          <a:blip r:embed="rId6"/>
          <a:srcRect r="-4" b="14230"/>
          <a:stretch/>
        </p:blipFill>
        <p:spPr>
          <a:xfrm>
            <a:off x="9009416" y="4131546"/>
            <a:ext cx="3178912" cy="2726454"/>
          </a:xfrm>
          <a:custGeom>
            <a:avLst/>
            <a:gdLst/>
            <a:ahLst/>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p:spPr>
      </p:pic>
    </p:spTree>
    <p:extLst>
      <p:ext uri="{BB962C8B-B14F-4D97-AF65-F5344CB8AC3E}">
        <p14:creationId xmlns:p14="http://schemas.microsoft.com/office/powerpoint/2010/main" val="2336176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E98DF20A-3AD9-49CA-A26D-6A69687D96E5}"/>
              </a:ext>
            </a:extLst>
          </p:cNvPr>
          <p:cNvPicPr>
            <a:picLocks noGrp="1" noChangeAspect="1"/>
          </p:cNvPicPr>
          <p:nvPr>
            <p:ph idx="1"/>
          </p:nvPr>
        </p:nvPicPr>
        <p:blipFill rotWithShape="1">
          <a:blip r:embed="rId2"/>
          <a:srcRect l="3845" r="21044"/>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20C949-0F4A-47F3-8716-C310989F319A}"/>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Showing the documentation</a:t>
            </a:r>
          </a:p>
        </p:txBody>
      </p:sp>
      <p:cxnSp>
        <p:nvCxnSpPr>
          <p:cNvPr id="13" name="Straight Connector 1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007A24AB-F505-4A16-9A31-2991806BE8E2}"/>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457200">
              <a:spcAft>
                <a:spcPts val="600"/>
              </a:spcAft>
            </a:pPr>
            <a:r>
              <a:rPr lang="en-US" kern="1200">
                <a:solidFill>
                  <a:srgbClr val="FFFFFF"/>
                </a:solidFill>
                <a:latin typeface="+mn-lt"/>
                <a:ea typeface="+mn-ea"/>
                <a:cs typeface="+mn-cs"/>
              </a:rPr>
              <a:t>Aqua Nature</a:t>
            </a:r>
          </a:p>
        </p:txBody>
      </p:sp>
      <p:sp>
        <p:nvSpPr>
          <p:cNvPr id="5" name="Slide Number Placeholder 4">
            <a:extLst>
              <a:ext uri="{FF2B5EF4-FFF2-40B4-BE49-F238E27FC236}">
                <a16:creationId xmlns:a16="http://schemas.microsoft.com/office/drawing/2014/main" id="{D8AF2136-E30E-40AF-BC2F-35A254ECECA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330EA680-D336-4FF7-8B7A-9848BB0A1C32}" type="slidenum">
              <a:rPr lang="en-US">
                <a:solidFill>
                  <a:srgbClr val="FFFFFF"/>
                </a:solidFill>
              </a:rPr>
              <a:pPr defTabSz="457200">
                <a:spcAft>
                  <a:spcPts val="600"/>
                </a:spcAft>
              </a:pPr>
              <a:t>7</a:t>
            </a:fld>
            <a:endParaRPr lang="en-US">
              <a:solidFill>
                <a:srgbClr val="FFFFFF"/>
              </a:solidFill>
            </a:endParaRPr>
          </a:p>
        </p:txBody>
      </p:sp>
    </p:spTree>
    <p:extLst>
      <p:ext uri="{BB962C8B-B14F-4D97-AF65-F5344CB8AC3E}">
        <p14:creationId xmlns:p14="http://schemas.microsoft.com/office/powerpoint/2010/main" val="317784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6" descr="Text&#10;&#10;Description automatically generated">
            <a:extLst>
              <a:ext uri="{FF2B5EF4-FFF2-40B4-BE49-F238E27FC236}">
                <a16:creationId xmlns:a16="http://schemas.microsoft.com/office/drawing/2014/main" id="{D8D8B233-5D94-4546-A81E-6C0075B49A26}"/>
              </a:ext>
            </a:extLst>
          </p:cNvPr>
          <p:cNvPicPr>
            <a:picLocks noGrp="1" noChangeAspect="1"/>
          </p:cNvPicPr>
          <p:nvPr>
            <p:ph idx="1"/>
          </p:nvPr>
        </p:nvPicPr>
        <p:blipFill rotWithShape="1">
          <a:blip r:embed="rId2"/>
          <a:srcRect l="103" t="15657" r="-1" b="159"/>
          <a:stretch/>
        </p:blipFill>
        <p:spPr>
          <a:xfrm>
            <a:off x="20" y="10"/>
            <a:ext cx="12188932" cy="6857990"/>
          </a:xfrm>
          <a:prstGeom prst="rect">
            <a:avLst/>
          </a:prstGeom>
        </p:spPr>
      </p:pic>
      <p:sp>
        <p:nvSpPr>
          <p:cNvPr id="18" name="Rectangle 17">
            <a:extLst>
              <a:ext uri="{FF2B5EF4-FFF2-40B4-BE49-F238E27FC236}">
                <a16:creationId xmlns:a16="http://schemas.microsoft.com/office/drawing/2014/main" id="{7B51B11D-BBCD-47C7-A599-1EDA2F22F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4549726"/>
            <a:ext cx="11438793" cy="1844256"/>
          </a:xfrm>
          <a:prstGeom prst="rect">
            <a:avLst/>
          </a:prstGeom>
          <a:solidFill>
            <a:srgbClr val="404040">
              <a:alpha val="93000"/>
            </a:srgbClr>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E14ADF3-DD41-4589-AAAC-2EFBD7572C38}"/>
              </a:ext>
            </a:extLst>
          </p:cNvPr>
          <p:cNvSpPr>
            <a:spLocks noGrp="1"/>
          </p:cNvSpPr>
          <p:nvPr>
            <p:ph type="title"/>
          </p:nvPr>
        </p:nvSpPr>
        <p:spPr>
          <a:xfrm>
            <a:off x="542544" y="4754880"/>
            <a:ext cx="11137392" cy="932688"/>
          </a:xfrm>
        </p:spPr>
        <p:txBody>
          <a:bodyPr vert="horz" lIns="91440" tIns="45720" rIns="91440" bIns="45720" rtlCol="0" anchor="b">
            <a:normAutofit/>
          </a:bodyPr>
          <a:lstStyle/>
          <a:p>
            <a:pPr algn="ctr"/>
            <a:r>
              <a:rPr lang="en-US" sz="5600">
                <a:solidFill>
                  <a:schemeClr val="bg1"/>
                </a:solidFill>
              </a:rPr>
              <a:t>Showing the functionality of the code</a:t>
            </a:r>
          </a:p>
        </p:txBody>
      </p:sp>
      <p:cxnSp>
        <p:nvCxnSpPr>
          <p:cNvPr id="20" name="Straight Connector 19">
            <a:extLst>
              <a:ext uri="{FF2B5EF4-FFF2-40B4-BE49-F238E27FC236}">
                <a16:creationId xmlns:a16="http://schemas.microsoft.com/office/drawing/2014/main" id="{6A810F53-4CAC-492E-A2F9-C147AA509B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4243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4879A486-4CD1-40A4-B11B-5DA5669A7CFC}"/>
              </a:ext>
            </a:extLst>
          </p:cNvPr>
          <p:cNvSpPr>
            <a:spLocks noGrp="1"/>
          </p:cNvSpPr>
          <p:nvPr>
            <p:ph type="ftr" sz="quarter" idx="11"/>
          </p:nvPr>
        </p:nvSpPr>
        <p:spPr>
          <a:xfrm>
            <a:off x="4038600" y="6440574"/>
            <a:ext cx="4114800" cy="365125"/>
          </a:xfrm>
        </p:spPr>
        <p:txBody>
          <a:bodyPr vert="horz" lIns="91440" tIns="45720" rIns="91440" bIns="45720" rtlCol="0" anchor="ctr">
            <a:normAutofit/>
          </a:bodyPr>
          <a:lstStyle/>
          <a:p>
            <a:pPr>
              <a:spcAft>
                <a:spcPts val="600"/>
              </a:spcAft>
              <a:defRPr/>
            </a:pPr>
            <a:r>
              <a:rPr lang="en-US" kern="1200">
                <a:solidFill>
                  <a:srgbClr val="FFFFFF"/>
                </a:solidFill>
                <a:latin typeface="Calibri" panose="020F0502020204030204"/>
                <a:ea typeface="+mn-ea"/>
                <a:cs typeface="+mn-cs"/>
              </a:rPr>
              <a:t>Aqua Nature</a:t>
            </a:r>
          </a:p>
        </p:txBody>
      </p:sp>
      <p:sp>
        <p:nvSpPr>
          <p:cNvPr id="5" name="Slide Number Placeholder 4">
            <a:extLst>
              <a:ext uri="{FF2B5EF4-FFF2-40B4-BE49-F238E27FC236}">
                <a16:creationId xmlns:a16="http://schemas.microsoft.com/office/drawing/2014/main" id="{F9CB8727-786B-413A-9F2F-96F60EC32A45}"/>
              </a:ext>
            </a:extLst>
          </p:cNvPr>
          <p:cNvSpPr>
            <a:spLocks noGrp="1"/>
          </p:cNvSpPr>
          <p:nvPr>
            <p:ph type="sldNum" sz="quarter" idx="12"/>
          </p:nvPr>
        </p:nvSpPr>
        <p:spPr>
          <a:xfrm>
            <a:off x="8610600" y="6440574"/>
            <a:ext cx="2743200" cy="365125"/>
          </a:xfrm>
        </p:spPr>
        <p:txBody>
          <a:bodyPr vert="horz" lIns="91440" tIns="45720" rIns="91440" bIns="45720" rtlCol="0" anchor="ctr">
            <a:normAutofit/>
          </a:bodyPr>
          <a:lstStyle/>
          <a:p>
            <a:pPr>
              <a:spcAft>
                <a:spcPts val="600"/>
              </a:spcAft>
              <a:defRPr/>
            </a:pPr>
            <a:fld id="{330EA680-D336-4FF7-8B7A-9848BB0A1C32}" type="slidenum">
              <a:rPr lang="en-US">
                <a:solidFill>
                  <a:srgbClr val="FFFFFF"/>
                </a:solidFill>
                <a:latin typeface="Calibri" panose="020F0502020204030204"/>
              </a:rPr>
              <a:pPr>
                <a:spcAft>
                  <a:spcPts val="600"/>
                </a:spcAft>
                <a:defRPr/>
              </a:pPr>
              <a:t>8</a:t>
            </a:fld>
            <a:endParaRPr lang="en-US">
              <a:solidFill>
                <a:srgbClr val="FFFFFF"/>
              </a:solidFill>
              <a:latin typeface="Calibri" panose="020F0502020204030204"/>
            </a:endParaRPr>
          </a:p>
        </p:txBody>
      </p:sp>
    </p:spTree>
    <p:extLst>
      <p:ext uri="{BB962C8B-B14F-4D97-AF65-F5344CB8AC3E}">
        <p14:creationId xmlns:p14="http://schemas.microsoft.com/office/powerpoint/2010/main" val="2776323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6" descr="Calendar&#10;&#10;Description automatically generated">
            <a:extLst>
              <a:ext uri="{FF2B5EF4-FFF2-40B4-BE49-F238E27FC236}">
                <a16:creationId xmlns:a16="http://schemas.microsoft.com/office/drawing/2014/main" id="{D3A9F353-A7EA-4DE2-9745-1630039E3A37}"/>
              </a:ext>
            </a:extLst>
          </p:cNvPr>
          <p:cNvPicPr>
            <a:picLocks noGrp="1" noChangeAspect="1"/>
          </p:cNvPicPr>
          <p:nvPr>
            <p:ph idx="1"/>
          </p:nvPr>
        </p:nvPicPr>
        <p:blipFill rotWithShape="1">
          <a:blip r:embed="rId2"/>
          <a:srcRect t="3435" b="11014"/>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455ED9-7AB8-4FA4-AC29-1FF0EF3010A1}"/>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Showing the site</a:t>
            </a:r>
          </a:p>
        </p:txBody>
      </p:sp>
      <p:cxnSp>
        <p:nvCxnSpPr>
          <p:cNvPr id="13" name="Straight Connector 1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0FD82760-01E5-42AB-AB45-E64ED95BFFA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457200">
              <a:spcAft>
                <a:spcPts val="600"/>
              </a:spcAft>
            </a:pPr>
            <a:r>
              <a:rPr lang="en-US" kern="1200">
                <a:solidFill>
                  <a:srgbClr val="FFFFFF"/>
                </a:solidFill>
                <a:latin typeface="+mn-lt"/>
                <a:ea typeface="+mn-ea"/>
                <a:cs typeface="+mn-cs"/>
              </a:rPr>
              <a:t>Aqua Nature</a:t>
            </a:r>
          </a:p>
        </p:txBody>
      </p:sp>
      <p:sp>
        <p:nvSpPr>
          <p:cNvPr id="5" name="Slide Number Placeholder 4">
            <a:extLst>
              <a:ext uri="{FF2B5EF4-FFF2-40B4-BE49-F238E27FC236}">
                <a16:creationId xmlns:a16="http://schemas.microsoft.com/office/drawing/2014/main" id="{46EF25AD-3D54-4A02-8E29-782319973FE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330EA680-D336-4FF7-8B7A-9848BB0A1C32}" type="slidenum">
              <a:rPr lang="en-US">
                <a:solidFill>
                  <a:srgbClr val="FFFFFF"/>
                </a:solidFill>
              </a:rPr>
              <a:pPr defTabSz="457200">
                <a:spcAft>
                  <a:spcPts val="600"/>
                </a:spcAft>
              </a:pPr>
              <a:t>9</a:t>
            </a:fld>
            <a:endParaRPr lang="en-US">
              <a:solidFill>
                <a:srgbClr val="FFFFFF"/>
              </a:solidFill>
            </a:endParaRPr>
          </a:p>
        </p:txBody>
      </p:sp>
    </p:spTree>
    <p:extLst>
      <p:ext uri="{BB962C8B-B14F-4D97-AF65-F5344CB8AC3E}">
        <p14:creationId xmlns:p14="http://schemas.microsoft.com/office/powerpoint/2010/main" val="395499068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10</Slides>
  <Notes>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Aqua Nature</vt:lpstr>
      <vt:lpstr>Something about our team</vt:lpstr>
      <vt:lpstr>The topic of our project</vt:lpstr>
      <vt:lpstr>Contents</vt:lpstr>
      <vt:lpstr>Goals</vt:lpstr>
      <vt:lpstr>Realization</vt:lpstr>
      <vt:lpstr>Showing the documentation</vt:lpstr>
      <vt:lpstr>Showing the functionality of the code</vt:lpstr>
      <vt:lpstr>Showing the site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79</cp:revision>
  <dcterms:created xsi:type="dcterms:W3CDTF">2021-06-28T23:35:44Z</dcterms:created>
  <dcterms:modified xsi:type="dcterms:W3CDTF">2021-06-28T23:55:32Z</dcterms:modified>
</cp:coreProperties>
</file>